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2" y="1965960"/>
            <a:ext cx="8915399" cy="2262781"/>
          </a:xfrm>
        </p:spPr>
        <p:txBody>
          <a:bodyPr/>
          <a:lstStyle/>
          <a:p>
            <a:r>
              <a:rPr lang="en-US" dirty="0" smtClean="0"/>
              <a:t>How to Make Seven Basic Parts in SolidWorks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2" y="4228741"/>
            <a:ext cx="8915399" cy="1126283"/>
          </a:xfrm>
        </p:spPr>
        <p:txBody>
          <a:bodyPr/>
          <a:lstStyle/>
          <a:p>
            <a:r>
              <a:rPr lang="en-US" dirty="0" smtClean="0"/>
              <a:t>By Charity Fischer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02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5400" cy="1280890"/>
          </a:xfrm>
        </p:spPr>
        <p:txBody>
          <a:bodyPr/>
          <a:lstStyle/>
          <a:p>
            <a:r>
              <a:rPr lang="en-US" dirty="0" smtClean="0"/>
              <a:t>The Basic Parts made in this PowerPoint are as follows: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5" y="2245822"/>
            <a:ext cx="8915400" cy="4207113"/>
          </a:xfrm>
        </p:spPr>
        <p:txBody>
          <a:bodyPr/>
          <a:lstStyle/>
          <a:p>
            <a:r>
              <a:rPr lang="en-US" dirty="0" smtClean="0"/>
              <a:t>Sphere</a:t>
            </a:r>
          </a:p>
          <a:p>
            <a:r>
              <a:rPr lang="en-US" dirty="0" smtClean="0"/>
              <a:t>Cylinder</a:t>
            </a:r>
          </a:p>
          <a:p>
            <a:r>
              <a:rPr lang="en-US" dirty="0" smtClean="0"/>
              <a:t>Cone</a:t>
            </a:r>
          </a:p>
          <a:p>
            <a:r>
              <a:rPr lang="en-US" dirty="0" smtClean="0"/>
              <a:t>Box</a:t>
            </a:r>
          </a:p>
          <a:p>
            <a:r>
              <a:rPr lang="en-US" dirty="0" smtClean="0"/>
              <a:t>Wedge</a:t>
            </a:r>
          </a:p>
          <a:p>
            <a:r>
              <a:rPr lang="en-US" dirty="0" smtClean="0"/>
              <a:t>Pyramid</a:t>
            </a:r>
          </a:p>
          <a:p>
            <a:r>
              <a:rPr lang="en-US" dirty="0" smtClean="0"/>
              <a:t>Torus</a:t>
            </a:r>
          </a:p>
        </p:txBody>
      </p:sp>
    </p:spTree>
    <p:extLst>
      <p:ext uri="{BB962C8B-B14F-4D97-AF65-F5344CB8AC3E}">
        <p14:creationId xmlns:p14="http://schemas.microsoft.com/office/powerpoint/2010/main" val="4260727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507" y="1404851"/>
            <a:ext cx="6455035" cy="492113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Open SolidWorks</a:t>
            </a:r>
          </a:p>
          <a:p>
            <a:r>
              <a:rPr lang="en-US" dirty="0" smtClean="0"/>
              <a:t>Set units to IPS in </a:t>
            </a:r>
            <a:r>
              <a:rPr lang="en-US" dirty="0"/>
              <a:t>D</a:t>
            </a:r>
            <a:r>
              <a:rPr lang="en-US" dirty="0" smtClean="0"/>
              <a:t>ocument Properties tab of Settings</a:t>
            </a:r>
          </a:p>
          <a:p>
            <a:r>
              <a:rPr lang="en-US" dirty="0" smtClean="0"/>
              <a:t>Create a new sketch</a:t>
            </a:r>
          </a:p>
          <a:p>
            <a:r>
              <a:rPr lang="en-US" dirty="0" smtClean="0"/>
              <a:t>Draw a circle with center at the origin</a:t>
            </a:r>
          </a:p>
          <a:p>
            <a:r>
              <a:rPr lang="en-US" dirty="0" smtClean="0"/>
              <a:t>Set </a:t>
            </a:r>
            <a:r>
              <a:rPr lang="en-US" dirty="0"/>
              <a:t>Diameter to 1” using Smart </a:t>
            </a:r>
            <a:r>
              <a:rPr lang="en-US" dirty="0" smtClean="0"/>
              <a:t>Dimension</a:t>
            </a:r>
          </a:p>
          <a:p>
            <a:r>
              <a:rPr lang="en-US" dirty="0" smtClean="0"/>
              <a:t>Draw line through center</a:t>
            </a:r>
          </a:p>
          <a:p>
            <a:r>
              <a:rPr lang="en-US" dirty="0" smtClean="0"/>
              <a:t>Go to Trim Entities then select Trim to Closest </a:t>
            </a:r>
          </a:p>
          <a:p>
            <a:r>
              <a:rPr lang="en-US" dirty="0"/>
              <a:t>T</a:t>
            </a:r>
            <a:r>
              <a:rPr lang="en-US" dirty="0" smtClean="0"/>
              <a:t>rim sketch to leave one half circle</a:t>
            </a:r>
          </a:p>
          <a:p>
            <a:r>
              <a:rPr lang="en-US" dirty="0" smtClean="0"/>
              <a:t>Select Revolved Boss/Base in Features</a:t>
            </a:r>
          </a:p>
          <a:p>
            <a:r>
              <a:rPr lang="en-US" dirty="0" smtClean="0"/>
              <a:t>Choose the straight line of the half circle as the Axis of Revolution</a:t>
            </a:r>
          </a:p>
          <a:p>
            <a:r>
              <a:rPr lang="en-US" dirty="0" smtClean="0"/>
              <a:t>Set direction angle to 360°</a:t>
            </a:r>
          </a:p>
          <a:p>
            <a:r>
              <a:rPr lang="en-US" dirty="0" smtClean="0"/>
              <a:t>Click the checkmark, accepting the drawing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42" y="1905000"/>
            <a:ext cx="3505156" cy="354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988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Cylinder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507" y="1404851"/>
            <a:ext cx="6455035" cy="4921134"/>
          </a:xfrm>
        </p:spPr>
        <p:txBody>
          <a:bodyPr>
            <a:normAutofit/>
          </a:bodyPr>
          <a:lstStyle/>
          <a:p>
            <a:r>
              <a:rPr lang="en-US" dirty="0" smtClean="0"/>
              <a:t>Open SolidWorks</a:t>
            </a:r>
          </a:p>
          <a:p>
            <a:r>
              <a:rPr lang="en-US" dirty="0" smtClean="0"/>
              <a:t>Set units to IPS in </a:t>
            </a:r>
            <a:r>
              <a:rPr lang="en-US" dirty="0"/>
              <a:t>D</a:t>
            </a:r>
            <a:r>
              <a:rPr lang="en-US" dirty="0" smtClean="0"/>
              <a:t>ocument Properties tab of Settings</a:t>
            </a:r>
          </a:p>
          <a:p>
            <a:r>
              <a:rPr lang="en-US" dirty="0" smtClean="0"/>
              <a:t>Create a new sketch</a:t>
            </a:r>
          </a:p>
          <a:p>
            <a:r>
              <a:rPr lang="en-US" dirty="0" smtClean="0"/>
              <a:t>Draw a circle with center at the origin</a:t>
            </a:r>
          </a:p>
          <a:p>
            <a:r>
              <a:rPr lang="en-US" dirty="0" smtClean="0"/>
              <a:t>Set Diameter to 1” using Smart Dimension</a:t>
            </a:r>
          </a:p>
          <a:p>
            <a:r>
              <a:rPr lang="en-US" dirty="0" smtClean="0"/>
              <a:t>Go to Extruded Boss/Base</a:t>
            </a:r>
          </a:p>
          <a:p>
            <a:r>
              <a:rPr lang="en-US" dirty="0" smtClean="0"/>
              <a:t>Select the sketch</a:t>
            </a:r>
          </a:p>
          <a:p>
            <a:r>
              <a:rPr lang="en-US" dirty="0" smtClean="0"/>
              <a:t>Set direction 1 to 1”</a:t>
            </a:r>
          </a:p>
          <a:p>
            <a:r>
              <a:rPr lang="en-US" dirty="0"/>
              <a:t>Click the checkmark, accepting the drawing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338" y="2698148"/>
            <a:ext cx="4135072" cy="3693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785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507" y="1404851"/>
            <a:ext cx="6455035" cy="4921134"/>
          </a:xfrm>
        </p:spPr>
        <p:txBody>
          <a:bodyPr>
            <a:normAutofit/>
          </a:bodyPr>
          <a:lstStyle/>
          <a:p>
            <a:r>
              <a:rPr lang="en-US" dirty="0" smtClean="0"/>
              <a:t>Open SolidWorks</a:t>
            </a:r>
          </a:p>
          <a:p>
            <a:r>
              <a:rPr lang="en-US" dirty="0" smtClean="0"/>
              <a:t>Set units to IPS in </a:t>
            </a:r>
            <a:r>
              <a:rPr lang="en-US" dirty="0"/>
              <a:t>D</a:t>
            </a:r>
            <a:r>
              <a:rPr lang="en-US" dirty="0" smtClean="0"/>
              <a:t>ocument Properties tab of Settings</a:t>
            </a:r>
          </a:p>
          <a:p>
            <a:r>
              <a:rPr lang="en-US" dirty="0" smtClean="0"/>
              <a:t>Create a new sketch</a:t>
            </a:r>
          </a:p>
          <a:p>
            <a:r>
              <a:rPr lang="en-US" dirty="0" smtClean="0"/>
              <a:t>Draw a 1” line with one end on the origin</a:t>
            </a:r>
          </a:p>
          <a:p>
            <a:r>
              <a:rPr lang="en-US" dirty="0" smtClean="0"/>
              <a:t>Draw a ½” line at a right angle from the first line with one end on the origin</a:t>
            </a:r>
          </a:p>
          <a:p>
            <a:r>
              <a:rPr lang="en-US" dirty="0" smtClean="0"/>
              <a:t>Draw one more line connecting both lines to make the hypotenuse</a:t>
            </a:r>
          </a:p>
          <a:p>
            <a:r>
              <a:rPr lang="en-US" dirty="0" smtClean="0"/>
              <a:t>Exit sketch</a:t>
            </a:r>
          </a:p>
          <a:p>
            <a:r>
              <a:rPr lang="en-US" dirty="0"/>
              <a:t>Select Revolved Boss/Base in Features</a:t>
            </a:r>
          </a:p>
          <a:p>
            <a:r>
              <a:rPr lang="en-US" dirty="0"/>
              <a:t>Set direction angle to 360°</a:t>
            </a:r>
          </a:p>
          <a:p>
            <a:r>
              <a:rPr lang="en-US" dirty="0"/>
              <a:t>Click the checkmark, accepting the drawing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42" y="2254735"/>
            <a:ext cx="3515074" cy="3721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1723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507" y="1404851"/>
            <a:ext cx="6455035" cy="4921134"/>
          </a:xfrm>
        </p:spPr>
        <p:txBody>
          <a:bodyPr>
            <a:normAutofit/>
          </a:bodyPr>
          <a:lstStyle/>
          <a:p>
            <a:r>
              <a:rPr lang="en-US" dirty="0" smtClean="0"/>
              <a:t>Open SolidWorks</a:t>
            </a:r>
          </a:p>
          <a:p>
            <a:r>
              <a:rPr lang="en-US" dirty="0" smtClean="0"/>
              <a:t>Set units to IPS in </a:t>
            </a:r>
            <a:r>
              <a:rPr lang="en-US" dirty="0"/>
              <a:t>D</a:t>
            </a:r>
            <a:r>
              <a:rPr lang="en-US" dirty="0" smtClean="0"/>
              <a:t>ocument Properties tab of Settings</a:t>
            </a:r>
          </a:p>
          <a:p>
            <a:r>
              <a:rPr lang="en-US" dirty="0" smtClean="0"/>
              <a:t>Create a new sketch</a:t>
            </a:r>
          </a:p>
          <a:p>
            <a:r>
              <a:rPr lang="en-US" dirty="0" smtClean="0"/>
              <a:t>Use Center Rectangle tool to center it at origin</a:t>
            </a:r>
          </a:p>
          <a:p>
            <a:r>
              <a:rPr lang="en-US" dirty="0" smtClean="0"/>
              <a:t>Use Smart dimension to set the square to 1” by 1”</a:t>
            </a:r>
          </a:p>
          <a:p>
            <a:r>
              <a:rPr lang="en-US" dirty="0"/>
              <a:t>Go to Extruded Boss/Base</a:t>
            </a:r>
          </a:p>
          <a:p>
            <a:r>
              <a:rPr lang="en-US" dirty="0"/>
              <a:t>Select the sketch</a:t>
            </a:r>
          </a:p>
          <a:p>
            <a:r>
              <a:rPr lang="en-US" dirty="0"/>
              <a:t>Set direction 1 to 1”</a:t>
            </a:r>
          </a:p>
          <a:p>
            <a:r>
              <a:rPr lang="en-US" dirty="0"/>
              <a:t>Click the checkmark, accepting the drawing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42" y="1905000"/>
            <a:ext cx="3515074" cy="3652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007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507" y="1404851"/>
            <a:ext cx="6455035" cy="4921134"/>
          </a:xfrm>
        </p:spPr>
        <p:txBody>
          <a:bodyPr>
            <a:normAutofit/>
          </a:bodyPr>
          <a:lstStyle/>
          <a:p>
            <a:r>
              <a:rPr lang="en-US" dirty="0" smtClean="0"/>
              <a:t>Open SolidWorks</a:t>
            </a:r>
          </a:p>
          <a:p>
            <a:r>
              <a:rPr lang="en-US" dirty="0" smtClean="0"/>
              <a:t>Set units to IPS in </a:t>
            </a:r>
            <a:r>
              <a:rPr lang="en-US" dirty="0"/>
              <a:t>D</a:t>
            </a:r>
            <a:r>
              <a:rPr lang="en-US" dirty="0" smtClean="0"/>
              <a:t>ocument Properties tab of Settings</a:t>
            </a:r>
          </a:p>
          <a:p>
            <a:r>
              <a:rPr lang="en-US" dirty="0" smtClean="0"/>
              <a:t>Create a new sketch</a:t>
            </a:r>
          </a:p>
          <a:p>
            <a:r>
              <a:rPr lang="en-US" dirty="0"/>
              <a:t>Draw a 1” line with one end on the </a:t>
            </a:r>
            <a:r>
              <a:rPr lang="en-US" dirty="0" smtClean="0"/>
              <a:t>origin</a:t>
            </a:r>
          </a:p>
          <a:p>
            <a:r>
              <a:rPr lang="en-US" dirty="0"/>
              <a:t>Draw </a:t>
            </a:r>
            <a:r>
              <a:rPr lang="en-US" dirty="0" smtClean="0"/>
              <a:t>a 1” </a:t>
            </a:r>
            <a:r>
              <a:rPr lang="en-US" dirty="0"/>
              <a:t>line at a right angle from the first line with one end on the origin</a:t>
            </a:r>
          </a:p>
          <a:p>
            <a:r>
              <a:rPr lang="en-US" dirty="0"/>
              <a:t>Draw one more line connecting both lines to make the hypotenuse</a:t>
            </a:r>
          </a:p>
          <a:p>
            <a:r>
              <a:rPr lang="en-US" dirty="0"/>
              <a:t>Go to Extruded Boss/Base</a:t>
            </a:r>
          </a:p>
          <a:p>
            <a:r>
              <a:rPr lang="en-US" dirty="0"/>
              <a:t>Select the sketch</a:t>
            </a:r>
          </a:p>
          <a:p>
            <a:r>
              <a:rPr lang="en-US" dirty="0"/>
              <a:t>Set direction 1 to 1”</a:t>
            </a:r>
          </a:p>
          <a:p>
            <a:r>
              <a:rPr lang="en-US" dirty="0"/>
              <a:t>Click the checkmark, accepting the drawing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42" y="2345032"/>
            <a:ext cx="3515074" cy="354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332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Pyramid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507" y="1404850"/>
            <a:ext cx="6455035" cy="513726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Open SolidWorks</a:t>
            </a:r>
          </a:p>
          <a:p>
            <a:r>
              <a:rPr lang="en-US" dirty="0" smtClean="0"/>
              <a:t>Set units to IPS in </a:t>
            </a:r>
            <a:r>
              <a:rPr lang="en-US" dirty="0"/>
              <a:t>D</a:t>
            </a:r>
            <a:r>
              <a:rPr lang="en-US" dirty="0" smtClean="0"/>
              <a:t>ocument Properties tab of Settings</a:t>
            </a:r>
          </a:p>
          <a:p>
            <a:r>
              <a:rPr lang="en-US" dirty="0" smtClean="0"/>
              <a:t>Create a new sketch</a:t>
            </a:r>
          </a:p>
          <a:p>
            <a:r>
              <a:rPr lang="en-US" dirty="0"/>
              <a:t>Use Center Rectangle tool to center it at origin</a:t>
            </a:r>
          </a:p>
          <a:p>
            <a:r>
              <a:rPr lang="en-US" dirty="0"/>
              <a:t>Use Smart dimension to set the square to 1” by 1”</a:t>
            </a:r>
          </a:p>
          <a:p>
            <a:r>
              <a:rPr lang="en-US" dirty="0"/>
              <a:t>Go to Extruded Boss/Base</a:t>
            </a:r>
          </a:p>
          <a:p>
            <a:r>
              <a:rPr lang="en-US" dirty="0"/>
              <a:t>Select the sketch</a:t>
            </a:r>
          </a:p>
          <a:p>
            <a:r>
              <a:rPr lang="en-US" dirty="0"/>
              <a:t>Set direction 1 to 1”</a:t>
            </a:r>
          </a:p>
          <a:p>
            <a:r>
              <a:rPr lang="en-US" dirty="0" smtClean="0"/>
              <a:t>Select Draft in Features</a:t>
            </a:r>
          </a:p>
          <a:p>
            <a:r>
              <a:rPr lang="en-US" dirty="0" smtClean="0"/>
              <a:t>Choose the side that is to be the bottom of the pyramid as the Neutral Plane then select the sides you wish to angle as the Faces to Draft</a:t>
            </a:r>
          </a:p>
          <a:p>
            <a:r>
              <a:rPr lang="en-US" dirty="0" smtClean="0"/>
              <a:t>Set Draft Angle to 26.57°</a:t>
            </a:r>
          </a:p>
          <a:p>
            <a:r>
              <a:rPr lang="en-US" dirty="0" smtClean="0"/>
              <a:t>Click Reverse Direction button by the </a:t>
            </a:r>
            <a:r>
              <a:rPr lang="en-US" dirty="0"/>
              <a:t>N</a:t>
            </a:r>
            <a:r>
              <a:rPr lang="en-US" dirty="0" smtClean="0"/>
              <a:t>eutral </a:t>
            </a:r>
            <a:r>
              <a:rPr lang="en-US" dirty="0"/>
              <a:t>P</a:t>
            </a:r>
            <a:r>
              <a:rPr lang="en-US" dirty="0" smtClean="0"/>
              <a:t>lane </a:t>
            </a:r>
          </a:p>
          <a:p>
            <a:r>
              <a:rPr lang="en-US" dirty="0" smtClean="0"/>
              <a:t>Click </a:t>
            </a:r>
            <a:r>
              <a:rPr lang="en-US" dirty="0"/>
              <a:t>the checkmark, accepting the </a:t>
            </a:r>
            <a:r>
              <a:rPr lang="en-US" dirty="0" smtClean="0"/>
              <a:t>drawing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42" y="1905000"/>
            <a:ext cx="3515074" cy="3083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964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2507" y="1404850"/>
            <a:ext cx="6455035" cy="5137265"/>
          </a:xfrm>
        </p:spPr>
        <p:txBody>
          <a:bodyPr>
            <a:normAutofit/>
          </a:bodyPr>
          <a:lstStyle/>
          <a:p>
            <a:r>
              <a:rPr lang="en-US" dirty="0" smtClean="0"/>
              <a:t>Open SolidWorks</a:t>
            </a:r>
          </a:p>
          <a:p>
            <a:r>
              <a:rPr lang="en-US" dirty="0" smtClean="0"/>
              <a:t>Set units to IPS in </a:t>
            </a:r>
            <a:r>
              <a:rPr lang="en-US" dirty="0"/>
              <a:t>D</a:t>
            </a:r>
            <a:r>
              <a:rPr lang="en-US" dirty="0" smtClean="0"/>
              <a:t>ocument Properties tab of Settings</a:t>
            </a:r>
          </a:p>
          <a:p>
            <a:r>
              <a:rPr lang="en-US" dirty="0" smtClean="0"/>
              <a:t>Create a new sketch</a:t>
            </a:r>
          </a:p>
          <a:p>
            <a:r>
              <a:rPr lang="en-US" dirty="0" smtClean="0"/>
              <a:t>Draw a circle whose center is 1” from the origin</a:t>
            </a:r>
          </a:p>
          <a:p>
            <a:r>
              <a:rPr lang="en-US" dirty="0"/>
              <a:t>Set Diameter to 1” using Smart </a:t>
            </a:r>
            <a:r>
              <a:rPr lang="en-US" dirty="0" smtClean="0"/>
              <a:t>Dimension</a:t>
            </a:r>
          </a:p>
          <a:p>
            <a:r>
              <a:rPr lang="en-US" dirty="0" smtClean="0"/>
              <a:t>Draw a Centerline at the origin parallel to a vertical line of the circle</a:t>
            </a:r>
          </a:p>
          <a:p>
            <a:r>
              <a:rPr lang="en-US" dirty="0"/>
              <a:t>Select Revolved Boss/Base in Features</a:t>
            </a:r>
          </a:p>
          <a:p>
            <a:r>
              <a:rPr lang="en-US" dirty="0"/>
              <a:t>Choose </a:t>
            </a:r>
            <a:r>
              <a:rPr lang="en-US" dirty="0" smtClean="0"/>
              <a:t>the Centerline at the origin as the </a:t>
            </a:r>
            <a:r>
              <a:rPr lang="en-US" dirty="0"/>
              <a:t>Axis of Revolution</a:t>
            </a:r>
            <a:endParaRPr lang="en-US" dirty="0" smtClean="0"/>
          </a:p>
          <a:p>
            <a:r>
              <a:rPr lang="en-US" dirty="0" smtClean="0"/>
              <a:t>Set </a:t>
            </a:r>
            <a:r>
              <a:rPr lang="en-US" dirty="0"/>
              <a:t>direction angle to 360°</a:t>
            </a:r>
          </a:p>
          <a:p>
            <a:r>
              <a:rPr lang="en-US" dirty="0"/>
              <a:t>Click the checkmark, accepting the drawing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42" y="2631651"/>
            <a:ext cx="3515074" cy="2967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78178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</TotalTime>
  <Words>565</Words>
  <Application>Microsoft Office PowerPoint</Application>
  <PresentationFormat>Widescreen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Wisp</vt:lpstr>
      <vt:lpstr>How to Make Seven Basic Parts in SolidWorks</vt:lpstr>
      <vt:lpstr>The Basic Parts made in this PowerPoint are as follows:</vt:lpstr>
      <vt:lpstr>Sphere</vt:lpstr>
      <vt:lpstr>Cylinder</vt:lpstr>
      <vt:lpstr>Cone</vt:lpstr>
      <vt:lpstr>Box</vt:lpstr>
      <vt:lpstr>Wedge</vt:lpstr>
      <vt:lpstr>Pyramid</vt:lpstr>
      <vt:lpstr>Torus</vt:lpstr>
    </vt:vector>
  </TitlesOfParts>
  <Company>Ivy Tech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Seven Parts in SolidWorks</dc:title>
  <dc:creator>Charity Fischer</dc:creator>
  <cp:lastModifiedBy>Charity Anne Fischer</cp:lastModifiedBy>
  <cp:revision>12</cp:revision>
  <dcterms:created xsi:type="dcterms:W3CDTF">2018-02-06T13:15:31Z</dcterms:created>
  <dcterms:modified xsi:type="dcterms:W3CDTF">2018-02-06T15:29:10Z</dcterms:modified>
</cp:coreProperties>
</file>